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6" r:id="rId4"/>
    <p:sldId id="268" r:id="rId5"/>
    <p:sldId id="258" r:id="rId6"/>
    <p:sldId id="259" r:id="rId7"/>
    <p:sldId id="261" r:id="rId8"/>
    <p:sldId id="262" r:id="rId9"/>
    <p:sldId id="263"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7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wis, Dina" userId="574cea98-f548-4fbc-ab0c-0a12e7791d17" providerId="ADAL" clId="{E9D01E57-A138-41D0-B80A-33E57C417139}"/>
    <pc:docChg chg="custSel modSld">
      <pc:chgData name="Powis, Dina" userId="574cea98-f548-4fbc-ab0c-0a12e7791d17" providerId="ADAL" clId="{E9D01E57-A138-41D0-B80A-33E57C417139}" dt="2024-12-18T17:28:27.882" v="2246" actId="20577"/>
      <pc:docMkLst>
        <pc:docMk/>
      </pc:docMkLst>
      <pc:sldChg chg="modSp mod">
        <pc:chgData name="Powis, Dina" userId="574cea98-f548-4fbc-ab0c-0a12e7791d17" providerId="ADAL" clId="{E9D01E57-A138-41D0-B80A-33E57C417139}" dt="2024-12-18T17:28:27.882" v="2246" actId="20577"/>
        <pc:sldMkLst>
          <pc:docMk/>
          <pc:sldMk cId="2037323973" sldId="258"/>
        </pc:sldMkLst>
      </pc:sldChg>
      <pc:sldChg chg="modSp mod">
        <pc:chgData name="Powis, Dina" userId="574cea98-f548-4fbc-ab0c-0a12e7791d17" providerId="ADAL" clId="{E9D01E57-A138-41D0-B80A-33E57C417139}" dt="2024-12-18T17:15:46.593" v="2044" actId="20577"/>
        <pc:sldMkLst>
          <pc:docMk/>
          <pc:sldMk cId="861426422" sldId="259"/>
        </pc:sldMkLst>
      </pc:sldChg>
      <pc:sldChg chg="modSp mod">
        <pc:chgData name="Powis, Dina" userId="574cea98-f548-4fbc-ab0c-0a12e7791d17" providerId="ADAL" clId="{E9D01E57-A138-41D0-B80A-33E57C417139}" dt="2024-12-18T17:17:10.200" v="2175" actId="20577"/>
        <pc:sldMkLst>
          <pc:docMk/>
          <pc:sldMk cId="1341071367" sldId="261"/>
        </pc:sldMkLst>
      </pc:sldChg>
      <pc:sldChg chg="modSp mod">
        <pc:chgData name="Powis, Dina" userId="574cea98-f548-4fbc-ab0c-0a12e7791d17" providerId="ADAL" clId="{E9D01E57-A138-41D0-B80A-33E57C417139}" dt="2024-12-18T17:17:57.727" v="2243" actId="20577"/>
        <pc:sldMkLst>
          <pc:docMk/>
          <pc:sldMk cId="2605997910" sldId="262"/>
        </pc:sldMkLst>
      </pc:sldChg>
      <pc:sldChg chg="modSp mod">
        <pc:chgData name="Powis, Dina" userId="574cea98-f548-4fbc-ab0c-0a12e7791d17" providerId="ADAL" clId="{E9D01E57-A138-41D0-B80A-33E57C417139}" dt="2024-12-18T17:06:36.459" v="1219" actId="20577"/>
        <pc:sldMkLst>
          <pc:docMk/>
          <pc:sldMk cId="617500889" sldId="266"/>
        </pc:sldMkLst>
      </pc:sldChg>
      <pc:sldChg chg="modSp mod">
        <pc:chgData name="Powis, Dina" userId="574cea98-f548-4fbc-ab0c-0a12e7791d17" providerId="ADAL" clId="{E9D01E57-A138-41D0-B80A-33E57C417139}" dt="2024-12-07T17:31:09.867" v="1175" actId="20577"/>
        <pc:sldMkLst>
          <pc:docMk/>
          <pc:sldMk cId="2724333484" sldId="267"/>
        </pc:sldMkLst>
      </pc:sldChg>
      <pc:sldChg chg="modSp mod">
        <pc:chgData name="Powis, Dina" userId="574cea98-f548-4fbc-ab0c-0a12e7791d17" providerId="ADAL" clId="{E9D01E57-A138-41D0-B80A-33E57C417139}" dt="2024-12-07T17:17:56.124" v="138" actId="20577"/>
        <pc:sldMkLst>
          <pc:docMk/>
          <pc:sldMk cId="4165904135" sldId="268"/>
        </pc:sldMkLst>
      </pc:sldChg>
    </pc:docChg>
  </pc:docChgLst>
  <pc:docChgLst>
    <pc:chgData name="Powis, Dina" userId="574cea98-f548-4fbc-ab0c-0a12e7791d17" providerId="ADAL" clId="{FDFAC1FF-C125-4AA4-AEA9-8771DA15ED65}"/>
    <pc:docChg chg="custSel modSld">
      <pc:chgData name="Powis, Dina" userId="574cea98-f548-4fbc-ab0c-0a12e7791d17" providerId="ADAL" clId="{FDFAC1FF-C125-4AA4-AEA9-8771DA15ED65}" dt="2025-01-13T20:38:26.564" v="2354" actId="20577"/>
      <pc:docMkLst>
        <pc:docMk/>
      </pc:docMkLst>
      <pc:sldChg chg="modSp mod">
        <pc:chgData name="Powis, Dina" userId="574cea98-f548-4fbc-ab0c-0a12e7791d17" providerId="ADAL" clId="{FDFAC1FF-C125-4AA4-AEA9-8771DA15ED65}" dt="2025-01-09T17:02:10.711" v="2311" actId="20577"/>
        <pc:sldMkLst>
          <pc:docMk/>
          <pc:sldMk cId="2037323973" sldId="258"/>
        </pc:sldMkLst>
      </pc:sldChg>
      <pc:sldChg chg="modSp mod">
        <pc:chgData name="Powis, Dina" userId="574cea98-f548-4fbc-ab0c-0a12e7791d17" providerId="ADAL" clId="{FDFAC1FF-C125-4AA4-AEA9-8771DA15ED65}" dt="2025-01-08T21:36:04.217" v="1412" actId="20577"/>
        <pc:sldMkLst>
          <pc:docMk/>
          <pc:sldMk cId="861426422" sldId="259"/>
        </pc:sldMkLst>
      </pc:sldChg>
      <pc:sldChg chg="modSp mod">
        <pc:chgData name="Powis, Dina" userId="574cea98-f548-4fbc-ab0c-0a12e7791d17" providerId="ADAL" clId="{FDFAC1FF-C125-4AA4-AEA9-8771DA15ED65}" dt="2025-01-08T21:37:19.071" v="1510" actId="20577"/>
        <pc:sldMkLst>
          <pc:docMk/>
          <pc:sldMk cId="1341071367" sldId="261"/>
        </pc:sldMkLst>
      </pc:sldChg>
      <pc:sldChg chg="modSp mod">
        <pc:chgData name="Powis, Dina" userId="574cea98-f548-4fbc-ab0c-0a12e7791d17" providerId="ADAL" clId="{FDFAC1FF-C125-4AA4-AEA9-8771DA15ED65}" dt="2025-01-13T20:38:26.564" v="2354" actId="20577"/>
        <pc:sldMkLst>
          <pc:docMk/>
          <pc:sldMk cId="617500889" sldId="266"/>
        </pc:sldMkLst>
      </pc:sldChg>
    </pc:docChg>
  </pc:docChgLst>
  <pc:docChgLst>
    <pc:chgData name="Powis, Dina" userId="574cea98-f548-4fbc-ab0c-0a12e7791d17" providerId="ADAL" clId="{DB49C671-630C-4934-AE30-86715370DF2C}"/>
    <pc:docChg chg="custSel addSld modSld sldOrd">
      <pc:chgData name="Powis, Dina" userId="574cea98-f548-4fbc-ab0c-0a12e7791d17" providerId="ADAL" clId="{DB49C671-630C-4934-AE30-86715370DF2C}" dt="2024-01-26T18:27:04.291" v="2444" actId="20577"/>
      <pc:docMkLst>
        <pc:docMk/>
      </pc:docMkLst>
      <pc:sldChg chg="modSp mod">
        <pc:chgData name="Powis, Dina" userId="574cea98-f548-4fbc-ab0c-0a12e7791d17" providerId="ADAL" clId="{DB49C671-630C-4934-AE30-86715370DF2C}" dt="2024-01-10T20:35:28.634" v="66" actId="20577"/>
        <pc:sldMkLst>
          <pc:docMk/>
          <pc:sldMk cId="3258203765" sldId="257"/>
        </pc:sldMkLst>
      </pc:sldChg>
      <pc:sldChg chg="modSp mod">
        <pc:chgData name="Powis, Dina" userId="574cea98-f548-4fbc-ab0c-0a12e7791d17" providerId="ADAL" clId="{DB49C671-630C-4934-AE30-86715370DF2C}" dt="2024-01-10T20:48:06.176" v="947" actId="20577"/>
        <pc:sldMkLst>
          <pc:docMk/>
          <pc:sldMk cId="2037323973" sldId="258"/>
        </pc:sldMkLst>
      </pc:sldChg>
      <pc:sldChg chg="modSp mod">
        <pc:chgData name="Powis, Dina" userId="574cea98-f548-4fbc-ab0c-0a12e7791d17" providerId="ADAL" clId="{DB49C671-630C-4934-AE30-86715370DF2C}" dt="2024-01-10T20:48:57.318" v="987" actId="20577"/>
        <pc:sldMkLst>
          <pc:docMk/>
          <pc:sldMk cId="861426422" sldId="259"/>
        </pc:sldMkLst>
      </pc:sldChg>
      <pc:sldChg chg="modSp mod">
        <pc:chgData name="Powis, Dina" userId="574cea98-f548-4fbc-ab0c-0a12e7791d17" providerId="ADAL" clId="{DB49C671-630C-4934-AE30-86715370DF2C}" dt="2024-01-10T20:54:28.686" v="1323" actId="20577"/>
        <pc:sldMkLst>
          <pc:docMk/>
          <pc:sldMk cId="1341071367" sldId="261"/>
        </pc:sldMkLst>
      </pc:sldChg>
      <pc:sldChg chg="modSp mod">
        <pc:chgData name="Powis, Dina" userId="574cea98-f548-4fbc-ab0c-0a12e7791d17" providerId="ADAL" clId="{DB49C671-630C-4934-AE30-86715370DF2C}" dt="2024-01-10T21:16:40.736" v="2060" actId="6549"/>
        <pc:sldMkLst>
          <pc:docMk/>
          <pc:sldMk cId="2605997910" sldId="262"/>
        </pc:sldMkLst>
      </pc:sldChg>
      <pc:sldChg chg="modSp mod">
        <pc:chgData name="Powis, Dina" userId="574cea98-f548-4fbc-ab0c-0a12e7791d17" providerId="ADAL" clId="{DB49C671-630C-4934-AE30-86715370DF2C}" dt="2024-01-10T21:26:54.207" v="2066" actId="27636"/>
        <pc:sldMkLst>
          <pc:docMk/>
          <pc:sldMk cId="26584741" sldId="263"/>
        </pc:sldMkLst>
      </pc:sldChg>
      <pc:sldChg chg="modSp mod">
        <pc:chgData name="Powis, Dina" userId="574cea98-f548-4fbc-ab0c-0a12e7791d17" providerId="ADAL" clId="{DB49C671-630C-4934-AE30-86715370DF2C}" dt="2024-01-10T20:41:13.480" v="438" actId="20577"/>
        <pc:sldMkLst>
          <pc:docMk/>
          <pc:sldMk cId="617500889" sldId="266"/>
        </pc:sldMkLst>
      </pc:sldChg>
      <pc:sldChg chg="modSp mod">
        <pc:chgData name="Powis, Dina" userId="574cea98-f548-4fbc-ab0c-0a12e7791d17" providerId="ADAL" clId="{DB49C671-630C-4934-AE30-86715370DF2C}" dt="2024-01-26T18:27:04.291" v="2444" actId="20577"/>
        <pc:sldMkLst>
          <pc:docMk/>
          <pc:sldMk cId="2724333484" sldId="267"/>
        </pc:sldMkLst>
      </pc:sldChg>
      <pc:sldChg chg="modSp new mod ord">
        <pc:chgData name="Powis, Dina" userId="574cea98-f548-4fbc-ab0c-0a12e7791d17" providerId="ADAL" clId="{DB49C671-630C-4934-AE30-86715370DF2C}" dt="2024-01-10T21:27:43.634" v="2220" actId="20577"/>
        <pc:sldMkLst>
          <pc:docMk/>
          <pc:sldMk cId="4165904135" sldId="268"/>
        </pc:sldMkLst>
      </pc:sldChg>
    </pc:docChg>
  </pc:docChgLst>
  <pc:docChgLst>
    <pc:chgData name="Powis, Dina" userId="574cea98-f548-4fbc-ab0c-0a12e7791d17" providerId="ADAL" clId="{05CDEA36-46E0-4783-8C42-E8C631C4872E}"/>
    <pc:docChg chg="custSel addSld delSld modSld sldOrd">
      <pc:chgData name="Powis, Dina" userId="574cea98-f548-4fbc-ab0c-0a12e7791d17" providerId="ADAL" clId="{05CDEA36-46E0-4783-8C42-E8C631C4872E}" dt="2025-12-03T14:18:34.320" v="4370" actId="20577"/>
      <pc:docMkLst>
        <pc:docMk/>
      </pc:docMkLst>
      <pc:sldChg chg="modSp mod">
        <pc:chgData name="Powis, Dina" userId="574cea98-f548-4fbc-ab0c-0a12e7791d17" providerId="ADAL" clId="{05CDEA36-46E0-4783-8C42-E8C631C4872E}" dt="2025-12-03T14:00:57.926" v="4098" actId="20577"/>
        <pc:sldMkLst>
          <pc:docMk/>
          <pc:sldMk cId="3258203765" sldId="257"/>
        </pc:sldMkLst>
        <pc:spChg chg="mod">
          <ac:chgData name="Powis, Dina" userId="574cea98-f548-4fbc-ab0c-0a12e7791d17" providerId="ADAL" clId="{05CDEA36-46E0-4783-8C42-E8C631C4872E}" dt="2025-12-03T14:00:57.926" v="4098" actId="20577"/>
          <ac:spMkLst>
            <pc:docMk/>
            <pc:sldMk cId="3258203765" sldId="257"/>
            <ac:spMk id="3" creationId="{00000000-0000-0000-0000-000000000000}"/>
          </ac:spMkLst>
        </pc:spChg>
      </pc:sldChg>
      <pc:sldChg chg="modSp mod">
        <pc:chgData name="Powis, Dina" userId="574cea98-f548-4fbc-ab0c-0a12e7791d17" providerId="ADAL" clId="{05CDEA36-46E0-4783-8C42-E8C631C4872E}" dt="2025-11-03T19:50:01.268" v="628" actId="20577"/>
        <pc:sldMkLst>
          <pc:docMk/>
          <pc:sldMk cId="2037323973" sldId="258"/>
        </pc:sldMkLst>
        <pc:spChg chg="mod">
          <ac:chgData name="Powis, Dina" userId="574cea98-f548-4fbc-ab0c-0a12e7791d17" providerId="ADAL" clId="{05CDEA36-46E0-4783-8C42-E8C631C4872E}" dt="2025-11-03T19:50:01.268" v="628" actId="20577"/>
          <ac:spMkLst>
            <pc:docMk/>
            <pc:sldMk cId="2037323973" sldId="258"/>
            <ac:spMk id="3" creationId="{00000000-0000-0000-0000-000000000000}"/>
          </ac:spMkLst>
        </pc:spChg>
      </pc:sldChg>
      <pc:sldChg chg="modSp mod">
        <pc:chgData name="Powis, Dina" userId="574cea98-f548-4fbc-ab0c-0a12e7791d17" providerId="ADAL" clId="{05CDEA36-46E0-4783-8C42-E8C631C4872E}" dt="2025-12-03T14:11:34.836" v="4113" actId="20577"/>
        <pc:sldMkLst>
          <pc:docMk/>
          <pc:sldMk cId="861426422" sldId="259"/>
        </pc:sldMkLst>
        <pc:spChg chg="mod">
          <ac:chgData name="Powis, Dina" userId="574cea98-f548-4fbc-ab0c-0a12e7791d17" providerId="ADAL" clId="{05CDEA36-46E0-4783-8C42-E8C631C4872E}" dt="2025-12-03T14:11:34.836" v="4113" actId="20577"/>
          <ac:spMkLst>
            <pc:docMk/>
            <pc:sldMk cId="861426422" sldId="259"/>
            <ac:spMk id="3" creationId="{00000000-0000-0000-0000-000000000000}"/>
          </ac:spMkLst>
        </pc:spChg>
      </pc:sldChg>
      <pc:sldChg chg="modSp mod">
        <pc:chgData name="Powis, Dina" userId="574cea98-f548-4fbc-ab0c-0a12e7791d17" providerId="ADAL" clId="{05CDEA36-46E0-4783-8C42-E8C631C4872E}" dt="2025-12-03T14:12:41.110" v="4130" actId="20577"/>
        <pc:sldMkLst>
          <pc:docMk/>
          <pc:sldMk cId="1341071367" sldId="261"/>
        </pc:sldMkLst>
        <pc:spChg chg="mod">
          <ac:chgData name="Powis, Dina" userId="574cea98-f548-4fbc-ab0c-0a12e7791d17" providerId="ADAL" clId="{05CDEA36-46E0-4783-8C42-E8C631C4872E}" dt="2025-12-03T14:12:41.110" v="4130" actId="20577"/>
          <ac:spMkLst>
            <pc:docMk/>
            <pc:sldMk cId="1341071367" sldId="261"/>
            <ac:spMk id="3" creationId="{00000000-0000-0000-0000-000000000000}"/>
          </ac:spMkLst>
        </pc:spChg>
      </pc:sldChg>
      <pc:sldChg chg="modSp mod">
        <pc:chgData name="Powis, Dina" userId="574cea98-f548-4fbc-ab0c-0a12e7791d17" providerId="ADAL" clId="{05CDEA36-46E0-4783-8C42-E8C631C4872E}" dt="2025-12-03T14:14:00.780" v="4146" actId="20577"/>
        <pc:sldMkLst>
          <pc:docMk/>
          <pc:sldMk cId="2605997910" sldId="262"/>
        </pc:sldMkLst>
        <pc:spChg chg="mod">
          <ac:chgData name="Powis, Dina" userId="574cea98-f548-4fbc-ab0c-0a12e7791d17" providerId="ADAL" clId="{05CDEA36-46E0-4783-8C42-E8C631C4872E}" dt="2025-12-03T14:14:00.780" v="4146" actId="20577"/>
          <ac:spMkLst>
            <pc:docMk/>
            <pc:sldMk cId="2605997910" sldId="262"/>
            <ac:spMk id="3" creationId="{00000000-0000-0000-0000-000000000000}"/>
          </ac:spMkLst>
        </pc:spChg>
      </pc:sldChg>
      <pc:sldChg chg="modSp mod">
        <pc:chgData name="Powis, Dina" userId="574cea98-f548-4fbc-ab0c-0a12e7791d17" providerId="ADAL" clId="{05CDEA36-46E0-4783-8C42-E8C631C4872E}" dt="2025-11-10T20:45:12.699" v="2432" actId="20577"/>
        <pc:sldMkLst>
          <pc:docMk/>
          <pc:sldMk cId="26584741" sldId="263"/>
        </pc:sldMkLst>
        <pc:spChg chg="mod">
          <ac:chgData name="Powis, Dina" userId="574cea98-f548-4fbc-ab0c-0a12e7791d17" providerId="ADAL" clId="{05CDEA36-46E0-4783-8C42-E8C631C4872E}" dt="2025-11-10T20:45:12.699" v="2432" actId="20577"/>
          <ac:spMkLst>
            <pc:docMk/>
            <pc:sldMk cId="26584741" sldId="263"/>
            <ac:spMk id="3" creationId="{00000000-0000-0000-0000-000000000000}"/>
          </ac:spMkLst>
        </pc:spChg>
      </pc:sldChg>
      <pc:sldChg chg="modSp mod">
        <pc:chgData name="Powis, Dina" userId="574cea98-f548-4fbc-ab0c-0a12e7791d17" providerId="ADAL" clId="{05CDEA36-46E0-4783-8C42-E8C631C4872E}" dt="2025-11-20T18:38:07.852" v="4090" actId="20577"/>
        <pc:sldMkLst>
          <pc:docMk/>
          <pc:sldMk cId="617500889" sldId="266"/>
        </pc:sldMkLst>
        <pc:spChg chg="mod">
          <ac:chgData name="Powis, Dina" userId="574cea98-f548-4fbc-ab0c-0a12e7791d17" providerId="ADAL" clId="{05CDEA36-46E0-4783-8C42-E8C631C4872E}" dt="2025-11-20T18:38:07.852" v="4090" actId="20577"/>
          <ac:spMkLst>
            <pc:docMk/>
            <pc:sldMk cId="617500889" sldId="266"/>
            <ac:spMk id="2" creationId="{00000000-0000-0000-0000-000000000000}"/>
          </ac:spMkLst>
        </pc:spChg>
      </pc:sldChg>
      <pc:sldChg chg="modSp mod">
        <pc:chgData name="Powis, Dina" userId="574cea98-f548-4fbc-ab0c-0a12e7791d17" providerId="ADAL" clId="{05CDEA36-46E0-4783-8C42-E8C631C4872E}" dt="2025-12-03T14:18:34.320" v="4370" actId="20577"/>
        <pc:sldMkLst>
          <pc:docMk/>
          <pc:sldMk cId="2724333484" sldId="267"/>
        </pc:sldMkLst>
        <pc:spChg chg="mod">
          <ac:chgData name="Powis, Dina" userId="574cea98-f548-4fbc-ab0c-0a12e7791d17" providerId="ADAL" clId="{05CDEA36-46E0-4783-8C42-E8C631C4872E}" dt="2025-12-03T14:18:34.320" v="4370" actId="20577"/>
          <ac:spMkLst>
            <pc:docMk/>
            <pc:sldMk cId="2724333484" sldId="267"/>
            <ac:spMk id="2" creationId="{E5E01CE6-5496-4FC9-B60C-A120EE409224}"/>
          </ac:spMkLst>
        </pc:spChg>
      </pc:sldChg>
      <pc:sldChg chg="modSp mod">
        <pc:chgData name="Powis, Dina" userId="574cea98-f548-4fbc-ab0c-0a12e7791d17" providerId="ADAL" clId="{05CDEA36-46E0-4783-8C42-E8C631C4872E}" dt="2025-11-03T19:47:15.509" v="537" actId="20577"/>
        <pc:sldMkLst>
          <pc:docMk/>
          <pc:sldMk cId="4165904135" sldId="268"/>
        </pc:sldMkLst>
        <pc:spChg chg="mod">
          <ac:chgData name="Powis, Dina" userId="574cea98-f548-4fbc-ab0c-0a12e7791d17" providerId="ADAL" clId="{05CDEA36-46E0-4783-8C42-E8C631C4872E}" dt="2025-11-03T19:47:15.509" v="537" actId="20577"/>
          <ac:spMkLst>
            <pc:docMk/>
            <pc:sldMk cId="4165904135" sldId="268"/>
            <ac:spMk id="2" creationId="{8A942D8A-CDCB-E69F-25A2-0F2D0716177C}"/>
          </ac:spMkLst>
        </pc:spChg>
      </pc:sldChg>
      <pc:sldChg chg="addSp modSp new del mod ord modClrScheme chgLayout">
        <pc:chgData name="Powis, Dina" userId="574cea98-f548-4fbc-ab0c-0a12e7791d17" providerId="ADAL" clId="{05CDEA36-46E0-4783-8C42-E8C631C4872E}" dt="2025-11-20T13:52:27.219" v="2554" actId="2696"/>
        <pc:sldMkLst>
          <pc:docMk/>
          <pc:sldMk cId="1412645999" sldId="269"/>
        </pc:sldMkLst>
      </pc:sldChg>
      <pc:sldChg chg="modSp new del mod">
        <pc:chgData name="Powis, Dina" userId="574cea98-f548-4fbc-ab0c-0a12e7791d17" providerId="ADAL" clId="{05CDEA36-46E0-4783-8C42-E8C631C4872E}" dt="2025-11-20T18:27:01.878" v="4032" actId="2696"/>
        <pc:sldMkLst>
          <pc:docMk/>
          <pc:sldMk cId="1936825028" sldId="269"/>
        </pc:sldMkLst>
      </pc:sldChg>
    </pc:docChg>
  </pc:docChgLst>
  <pc:docChgLst>
    <pc:chgData name="Powis, Dina" userId="574cea98-f548-4fbc-ab0c-0a12e7791d17" providerId="ADAL" clId="{AC3EF44E-6C2E-47B5-AB9E-58038354449D}"/>
    <pc:docChg chg="custSel modSld">
      <pc:chgData name="Powis, Dina" userId="574cea98-f548-4fbc-ab0c-0a12e7791d17" providerId="ADAL" clId="{AC3EF44E-6C2E-47B5-AB9E-58038354449D}" dt="2024-11-04T15:26:08.548" v="1364" actId="20577"/>
      <pc:docMkLst>
        <pc:docMk/>
      </pc:docMkLst>
      <pc:sldChg chg="modSp mod">
        <pc:chgData name="Powis, Dina" userId="574cea98-f548-4fbc-ab0c-0a12e7791d17" providerId="ADAL" clId="{AC3EF44E-6C2E-47B5-AB9E-58038354449D}" dt="2024-11-04T15:18:37.770" v="455" actId="20577"/>
        <pc:sldMkLst>
          <pc:docMk/>
          <pc:sldMk cId="2037323973" sldId="258"/>
        </pc:sldMkLst>
      </pc:sldChg>
      <pc:sldChg chg="modSp mod">
        <pc:chgData name="Powis, Dina" userId="574cea98-f548-4fbc-ab0c-0a12e7791d17" providerId="ADAL" clId="{AC3EF44E-6C2E-47B5-AB9E-58038354449D}" dt="2024-11-04T15:20:04.498" v="482" actId="20577"/>
        <pc:sldMkLst>
          <pc:docMk/>
          <pc:sldMk cId="861426422" sldId="259"/>
        </pc:sldMkLst>
      </pc:sldChg>
      <pc:sldChg chg="modSp mod">
        <pc:chgData name="Powis, Dina" userId="574cea98-f548-4fbc-ab0c-0a12e7791d17" providerId="ADAL" clId="{AC3EF44E-6C2E-47B5-AB9E-58038354449D}" dt="2024-11-04T15:22:30.033" v="552" actId="20577"/>
        <pc:sldMkLst>
          <pc:docMk/>
          <pc:sldMk cId="1341071367" sldId="261"/>
        </pc:sldMkLst>
      </pc:sldChg>
      <pc:sldChg chg="modSp mod">
        <pc:chgData name="Powis, Dina" userId="574cea98-f548-4fbc-ab0c-0a12e7791d17" providerId="ADAL" clId="{AC3EF44E-6C2E-47B5-AB9E-58038354449D}" dt="2024-11-04T15:24:10.017" v="939" actId="20577"/>
        <pc:sldMkLst>
          <pc:docMk/>
          <pc:sldMk cId="2605997910" sldId="262"/>
        </pc:sldMkLst>
      </pc:sldChg>
      <pc:sldChg chg="modSp mod">
        <pc:chgData name="Powis, Dina" userId="574cea98-f548-4fbc-ab0c-0a12e7791d17" providerId="ADAL" clId="{AC3EF44E-6C2E-47B5-AB9E-58038354449D}" dt="2024-11-04T15:16:13.709" v="233" actId="20577"/>
        <pc:sldMkLst>
          <pc:docMk/>
          <pc:sldMk cId="617500889" sldId="266"/>
        </pc:sldMkLst>
      </pc:sldChg>
      <pc:sldChg chg="modSp mod">
        <pc:chgData name="Powis, Dina" userId="574cea98-f548-4fbc-ab0c-0a12e7791d17" providerId="ADAL" clId="{AC3EF44E-6C2E-47B5-AB9E-58038354449D}" dt="2024-11-04T15:26:08.548" v="1364" actId="20577"/>
        <pc:sldMkLst>
          <pc:docMk/>
          <pc:sldMk cId="2724333484" sldId="26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ED892F38-7AB2-4381-A5AF-65EB1E2C6644}" type="datetimeFigureOut">
              <a:rPr lang="en-US" smtClean="0"/>
              <a:t>12/3/2025</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C9477A06-8AB4-4FE5-9154-796BDCC9DAD9}"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892F38-7AB2-4381-A5AF-65EB1E2C664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77A06-8AB4-4FE5-9154-796BDCC9DAD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892F38-7AB2-4381-A5AF-65EB1E2C664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C9477A06-8AB4-4FE5-9154-796BDCC9DAD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892F38-7AB2-4381-A5AF-65EB1E2C6644}" type="datetimeFigureOut">
              <a:rPr lang="en-US" smtClean="0"/>
              <a:t>12/3/2025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477A06-8AB4-4FE5-9154-796BDCC9DAD9}"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ED892F38-7AB2-4381-A5AF-65EB1E2C6644}" type="datetimeFigureOut">
              <a:rPr lang="en-US" smtClean="0"/>
              <a:t>12/3/2025</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C9477A06-8AB4-4FE5-9154-796BDCC9DAD9}"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892F38-7AB2-4381-A5AF-65EB1E2C664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477A06-8AB4-4FE5-9154-796BDCC9DAD9}"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892F38-7AB2-4381-A5AF-65EB1E2C6644}" type="datetimeFigureOut">
              <a:rPr lang="en-US" smtClean="0"/>
              <a:t>12/3/2025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477A06-8AB4-4FE5-9154-796BDCC9DAD9}"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D892F38-7AB2-4381-A5AF-65EB1E2C6644}" type="datetimeFigureOut">
              <a:rPr lang="en-US" smtClean="0"/>
              <a:t>12/3/2025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477A06-8AB4-4FE5-9154-796BDCC9DAD9}"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ED892F38-7AB2-4381-A5AF-65EB1E2C6644}" type="datetimeFigureOut">
              <a:rPr lang="en-US" smtClean="0"/>
              <a:t>12/3/2025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477A06-8AB4-4FE5-9154-796BDCC9DAD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892F38-7AB2-4381-A5AF-65EB1E2C664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C9477A06-8AB4-4FE5-9154-796BDCC9DAD9}"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D892F38-7AB2-4381-A5AF-65EB1E2C6644}" type="datetimeFigureOut">
              <a:rPr lang="en-US" smtClean="0"/>
              <a:t>12/3/2025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477A06-8AB4-4FE5-9154-796BDCC9DAD9}"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ED892F38-7AB2-4381-A5AF-65EB1E2C6644}" type="datetimeFigureOut">
              <a:rPr lang="en-US" smtClean="0"/>
              <a:t>12/3/2025</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C9477A06-8AB4-4FE5-9154-796BDCC9DAD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dina.powis@fortbendisd.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p:txBody>
      </p:sp>
      <p:sp>
        <p:nvSpPr>
          <p:cNvPr id="2" name="Title 1"/>
          <p:cNvSpPr>
            <a:spLocks noGrp="1"/>
          </p:cNvSpPr>
          <p:nvPr>
            <p:ph type="title"/>
          </p:nvPr>
        </p:nvSpPr>
        <p:spPr>
          <a:xfrm>
            <a:off x="152400" y="1752600"/>
            <a:ext cx="6705600" cy="2438400"/>
          </a:xfrm>
        </p:spPr>
        <p:txBody>
          <a:bodyPr/>
          <a:lstStyle/>
          <a:p>
            <a:r>
              <a:rPr lang="en-US" dirty="0">
                <a:latin typeface="Franklin Gothic Medium" pitchFamily="34" charset="0"/>
              </a:rPr>
              <a:t>Houston Community</a:t>
            </a:r>
            <a:br>
              <a:rPr lang="en-US" dirty="0">
                <a:latin typeface="Franklin Gothic Medium" pitchFamily="34" charset="0"/>
              </a:rPr>
            </a:br>
            <a:r>
              <a:rPr lang="en-US" dirty="0">
                <a:latin typeface="Franklin Gothic Medium" pitchFamily="34" charset="0"/>
              </a:rPr>
              <a:t>College </a:t>
            </a:r>
            <a:br>
              <a:rPr lang="en-US" dirty="0">
                <a:latin typeface="Franklin Gothic Medium" pitchFamily="34" charset="0"/>
              </a:rPr>
            </a:br>
            <a:r>
              <a:rPr lang="en-US" dirty="0">
                <a:latin typeface="Franklin Gothic Medium" pitchFamily="34" charset="0"/>
              </a:rPr>
              <a:t>Dual Credit</a:t>
            </a:r>
            <a:br>
              <a:rPr lang="en-US" dirty="0">
                <a:latin typeface="Franklin Gothic Medium" pitchFamily="34" charset="0"/>
              </a:rPr>
            </a:br>
            <a:endParaRPr lang="en-US" dirty="0">
              <a:latin typeface="Franklin Gothic Medium" pitchFamily="34" charset="0"/>
            </a:endParaRPr>
          </a:p>
        </p:txBody>
      </p:sp>
    </p:spTree>
    <p:extLst>
      <p:ext uri="{BB962C8B-B14F-4D97-AF65-F5344CB8AC3E}">
        <p14:creationId xmlns:p14="http://schemas.microsoft.com/office/powerpoint/2010/main" val="3243034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5E01CE6-5496-4FC9-B60C-A120EE409224}"/>
              </a:ext>
            </a:extLst>
          </p:cNvPr>
          <p:cNvSpPr>
            <a:spLocks noGrp="1"/>
          </p:cNvSpPr>
          <p:nvPr>
            <p:ph idx="1"/>
          </p:nvPr>
        </p:nvSpPr>
        <p:spPr/>
        <p:txBody>
          <a:bodyPr>
            <a:normAutofit fontScale="77500" lnSpcReduction="20000"/>
          </a:bodyPr>
          <a:lstStyle/>
          <a:p>
            <a:r>
              <a:rPr lang="en-US" dirty="0"/>
              <a:t>Students may choose to take DC courses in the summer; however, options are limited to:  Gov(2305), Econ(2301), Speech(1315), Humanities (1301) Psychology(2301), Sociology(1301), </a:t>
            </a:r>
          </a:p>
          <a:p>
            <a:r>
              <a:rPr lang="en-US" b="1" u="sng" dirty="0"/>
              <a:t>The above listed courses are the ONLY courses students are eligible to take with HCC, any other course will be flagged and dropped! </a:t>
            </a:r>
            <a:r>
              <a:rPr lang="en-US" dirty="0"/>
              <a:t> </a:t>
            </a:r>
          </a:p>
          <a:p>
            <a:r>
              <a:rPr lang="en-US" dirty="0"/>
              <a:t>There is a June session and a July session. Students can take courses either online or face to face at HCC.  As per FBISD mini sessions are not allowed, so please do not choose this as an option.</a:t>
            </a:r>
          </a:p>
          <a:p>
            <a:r>
              <a:rPr lang="en-US" dirty="0"/>
              <a:t>There is a limit of 2 DC courses in the summer – which is 1 credit. </a:t>
            </a:r>
          </a:p>
          <a:p>
            <a:r>
              <a:rPr lang="en-US" dirty="0"/>
              <a:t>All paperwork for summer courses must be submitted no later than 2/27/26 for enrollment. Students will need to enroll themselves for summer courses.  Directions will be provided to those taking summer courses and Ms Powis will be available to assist as needed.</a:t>
            </a:r>
          </a:p>
          <a:p>
            <a:r>
              <a:rPr lang="en-US" dirty="0"/>
              <a:t>Students taking online courses MUST log in the 1</a:t>
            </a:r>
            <a:r>
              <a:rPr lang="en-US" baseline="30000" dirty="0"/>
              <a:t>st</a:t>
            </a:r>
            <a:r>
              <a:rPr lang="en-US" dirty="0"/>
              <a:t> day and every day after or they risk being dropped for non-attendance and an FX given as a grade. </a:t>
            </a:r>
          </a:p>
          <a:p>
            <a:r>
              <a:rPr lang="en-US" dirty="0"/>
              <a:t>Please remember these courses are college courses and deadlines and communication with your Professor is very important. None of us at the high school level can assist </a:t>
            </a:r>
            <a:r>
              <a:rPr lang="en-US"/>
              <a:t>with grading issues </a:t>
            </a:r>
            <a:r>
              <a:rPr lang="en-US" dirty="0"/>
              <a:t>when you are taking a course with an HCC Professor.</a:t>
            </a:r>
          </a:p>
        </p:txBody>
      </p:sp>
      <p:sp>
        <p:nvSpPr>
          <p:cNvPr id="3" name="Title 2">
            <a:extLst>
              <a:ext uri="{FF2B5EF4-FFF2-40B4-BE49-F238E27FC236}">
                <a16:creationId xmlns:a16="http://schemas.microsoft.com/office/drawing/2014/main" id="{F3A4BF7D-16BE-4CA6-B35C-F12F52053A58}"/>
              </a:ext>
            </a:extLst>
          </p:cNvPr>
          <p:cNvSpPr>
            <a:spLocks noGrp="1"/>
          </p:cNvSpPr>
          <p:nvPr>
            <p:ph type="title"/>
          </p:nvPr>
        </p:nvSpPr>
        <p:spPr/>
        <p:txBody>
          <a:bodyPr/>
          <a:lstStyle/>
          <a:p>
            <a:r>
              <a:rPr lang="en-US" dirty="0"/>
              <a:t>DC Summer options</a:t>
            </a:r>
          </a:p>
        </p:txBody>
      </p:sp>
    </p:spTree>
    <p:extLst>
      <p:ext uri="{BB962C8B-B14F-4D97-AF65-F5344CB8AC3E}">
        <p14:creationId xmlns:p14="http://schemas.microsoft.com/office/powerpoint/2010/main" val="2724333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t>Opportunity for high school students to take college level courses at their campus </a:t>
            </a:r>
          </a:p>
          <a:p>
            <a:r>
              <a:rPr lang="en-US" sz="2400" dirty="0"/>
              <a:t>Academic core courses are transferable to Texas public universities and many out of state colleges</a:t>
            </a:r>
          </a:p>
          <a:p>
            <a:r>
              <a:rPr lang="en-US" sz="2400" dirty="0"/>
              <a:t>Grades earned in a DC/DE class go on 2 transcripts.  Your high school transcript and your HCC college transcript or the UT transcript for UT On Ramps courses</a:t>
            </a:r>
          </a:p>
        </p:txBody>
      </p:sp>
      <p:sp>
        <p:nvSpPr>
          <p:cNvPr id="2" name="Title 1"/>
          <p:cNvSpPr>
            <a:spLocks noGrp="1"/>
          </p:cNvSpPr>
          <p:nvPr>
            <p:ph type="title"/>
          </p:nvPr>
        </p:nvSpPr>
        <p:spPr/>
        <p:txBody>
          <a:bodyPr/>
          <a:lstStyle/>
          <a:p>
            <a:r>
              <a:rPr lang="en-US" dirty="0"/>
              <a:t>What is Dual Credit/Dual </a:t>
            </a:r>
            <a:r>
              <a:rPr lang="en-US" dirty="0" err="1"/>
              <a:t>Enrollement</a:t>
            </a:r>
            <a:r>
              <a:rPr lang="en-US" dirty="0"/>
              <a:t>?</a:t>
            </a:r>
          </a:p>
        </p:txBody>
      </p:sp>
    </p:spTree>
    <p:extLst>
      <p:ext uri="{BB962C8B-B14F-4D97-AF65-F5344CB8AC3E}">
        <p14:creationId xmlns:p14="http://schemas.microsoft.com/office/powerpoint/2010/main" val="325820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a:t>Offered at Elkins with our teachers</a:t>
            </a:r>
          </a:p>
          <a:p>
            <a:r>
              <a:rPr lang="en-US" dirty="0"/>
              <a:t>English 1301/1302 – earn 6 college hours – grade 12 </a:t>
            </a:r>
          </a:p>
          <a:p>
            <a:r>
              <a:rPr lang="en-US" dirty="0"/>
              <a:t>US History 1301/1302 - earn 6 college hours – grade 11 </a:t>
            </a:r>
          </a:p>
          <a:p>
            <a:r>
              <a:rPr lang="en-US" dirty="0"/>
              <a:t>US Gov 2305 – earn 3 college hours – grade 12</a:t>
            </a:r>
          </a:p>
          <a:p>
            <a:r>
              <a:rPr lang="en-US" dirty="0"/>
              <a:t>Sociology 1301 – earn 3 college hours – grades 10-12</a:t>
            </a:r>
          </a:p>
          <a:p>
            <a:r>
              <a:rPr lang="en-US" dirty="0"/>
              <a:t>Speech 1315 – earn 3 college hours – grades 10-12</a:t>
            </a:r>
          </a:p>
          <a:p>
            <a:pPr marL="45720" indent="0">
              <a:buNone/>
            </a:pPr>
            <a:endParaRPr lang="en-US" dirty="0"/>
          </a:p>
          <a:p>
            <a:r>
              <a:rPr lang="en-US" dirty="0"/>
              <a:t>On-line/summer options – mini-sessions are </a:t>
            </a:r>
            <a:r>
              <a:rPr lang="en-US"/>
              <a:t>NOT allowed by FBISD</a:t>
            </a:r>
            <a:endParaRPr lang="en-US" dirty="0"/>
          </a:p>
          <a:p>
            <a:r>
              <a:rPr lang="en-US" dirty="0"/>
              <a:t>Speech 1315 - grades 10-12</a:t>
            </a:r>
          </a:p>
          <a:p>
            <a:r>
              <a:rPr lang="en-US" dirty="0"/>
              <a:t>Sociology 1301 - grades 10-12</a:t>
            </a:r>
          </a:p>
          <a:p>
            <a:r>
              <a:rPr lang="en-US" dirty="0"/>
              <a:t>Psychology 2301 -grades 10-12</a:t>
            </a:r>
          </a:p>
          <a:p>
            <a:r>
              <a:rPr lang="en-US" dirty="0"/>
              <a:t>Economics 2301 – grade 12 </a:t>
            </a:r>
          </a:p>
          <a:p>
            <a:r>
              <a:rPr lang="en-US" dirty="0"/>
              <a:t>Government 2305 - grade 12</a:t>
            </a:r>
          </a:p>
          <a:p>
            <a:r>
              <a:rPr lang="en-US" dirty="0"/>
              <a:t>Humanities 1301 - grades 11-12</a:t>
            </a:r>
          </a:p>
          <a:p>
            <a:pPr marL="45720" indent="0" algn="ctr">
              <a:buNone/>
            </a:pPr>
            <a:r>
              <a:rPr lang="en-US" b="1" u="sng" dirty="0"/>
              <a:t>The above listed courses are the ONLY courses students are eligible to take with HCC, any other course will be flagged and dropped! </a:t>
            </a:r>
          </a:p>
          <a:p>
            <a:endParaRPr lang="en-US" dirty="0"/>
          </a:p>
        </p:txBody>
      </p:sp>
      <p:sp>
        <p:nvSpPr>
          <p:cNvPr id="3" name="Title 2"/>
          <p:cNvSpPr>
            <a:spLocks noGrp="1"/>
          </p:cNvSpPr>
          <p:nvPr>
            <p:ph type="title"/>
          </p:nvPr>
        </p:nvSpPr>
        <p:spPr/>
        <p:txBody>
          <a:bodyPr/>
          <a:lstStyle/>
          <a:p>
            <a:r>
              <a:rPr lang="en-US" dirty="0"/>
              <a:t>Dual Credit courses to be offered at Elkins with HCC</a:t>
            </a:r>
            <a:br>
              <a:rPr lang="en-US" dirty="0"/>
            </a:br>
            <a:endParaRPr lang="en-US" dirty="0"/>
          </a:p>
        </p:txBody>
      </p:sp>
    </p:spTree>
    <p:extLst>
      <p:ext uri="{BB962C8B-B14F-4D97-AF65-F5344CB8AC3E}">
        <p14:creationId xmlns:p14="http://schemas.microsoft.com/office/powerpoint/2010/main" val="617500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942D8A-CDCB-E69F-25A2-0F2D0716177C}"/>
              </a:ext>
            </a:extLst>
          </p:cNvPr>
          <p:cNvSpPr>
            <a:spLocks noGrp="1"/>
          </p:cNvSpPr>
          <p:nvPr>
            <p:ph idx="1"/>
          </p:nvPr>
        </p:nvSpPr>
        <p:spPr/>
        <p:txBody>
          <a:bodyPr>
            <a:normAutofit lnSpcReduction="10000"/>
          </a:bodyPr>
          <a:lstStyle/>
          <a:p>
            <a:pPr marL="45720" indent="0">
              <a:buNone/>
            </a:pPr>
            <a:endParaRPr lang="en-US" dirty="0"/>
          </a:p>
          <a:p>
            <a:r>
              <a:rPr lang="en-US" dirty="0"/>
              <a:t>Chemistry – 10th-12</a:t>
            </a:r>
            <a:r>
              <a:rPr lang="en-US" baseline="30000" dirty="0"/>
              <a:t>th</a:t>
            </a:r>
            <a:r>
              <a:rPr lang="en-US" dirty="0"/>
              <a:t> must have completed Biology – earn 3 college hours</a:t>
            </a:r>
          </a:p>
          <a:p>
            <a:r>
              <a:rPr lang="en-US" dirty="0"/>
              <a:t>Algebra 2 – must have completed Algebra 1 and Geometry – earn 3 college hours</a:t>
            </a:r>
          </a:p>
          <a:p>
            <a:r>
              <a:rPr lang="en-US" dirty="0"/>
              <a:t>Pre-Calculus – must have completed Algebra 1, Geometry and Algebra 2 – earn 3 college hours</a:t>
            </a:r>
          </a:p>
          <a:p>
            <a:r>
              <a:rPr lang="en-US" dirty="0"/>
              <a:t>Economics – 12</a:t>
            </a:r>
            <a:r>
              <a:rPr lang="en-US" baseline="30000" dirty="0"/>
              <a:t>th</a:t>
            </a:r>
            <a:r>
              <a:rPr lang="en-US" dirty="0"/>
              <a:t> grade – earn 3 college hours</a:t>
            </a:r>
          </a:p>
          <a:p>
            <a:r>
              <a:rPr lang="en-US" dirty="0"/>
              <a:t>Dual Enrollment courses with UT OR are Inquiry based versus teacher led.  It is non-traditional mode of learning where learning is student driven vs teacher driven.  </a:t>
            </a:r>
          </a:p>
          <a:p>
            <a:r>
              <a:rPr lang="en-US" dirty="0"/>
              <a:t>At the end of 2</a:t>
            </a:r>
            <a:r>
              <a:rPr lang="en-US" baseline="30000" dirty="0"/>
              <a:t>nd</a:t>
            </a:r>
            <a:r>
              <a:rPr lang="en-US" dirty="0"/>
              <a:t> semester, students will be given the option to accept their grade on the UT transcript or to decline it.  </a:t>
            </a:r>
          </a:p>
        </p:txBody>
      </p:sp>
      <p:sp>
        <p:nvSpPr>
          <p:cNvPr id="3" name="Title 2">
            <a:extLst>
              <a:ext uri="{FF2B5EF4-FFF2-40B4-BE49-F238E27FC236}">
                <a16:creationId xmlns:a16="http://schemas.microsoft.com/office/drawing/2014/main" id="{B029512A-1F12-957C-BFA5-8A6377D1803F}"/>
              </a:ext>
            </a:extLst>
          </p:cNvPr>
          <p:cNvSpPr>
            <a:spLocks noGrp="1"/>
          </p:cNvSpPr>
          <p:nvPr>
            <p:ph type="title"/>
          </p:nvPr>
        </p:nvSpPr>
        <p:spPr/>
        <p:txBody>
          <a:bodyPr/>
          <a:lstStyle/>
          <a:p>
            <a:r>
              <a:rPr lang="en-US" dirty="0"/>
              <a:t>Dual Enrollment Courses to be offered at Elkins with UT On Ramps</a:t>
            </a:r>
          </a:p>
        </p:txBody>
      </p:sp>
    </p:spTree>
    <p:extLst>
      <p:ext uri="{BB962C8B-B14F-4D97-AF65-F5344CB8AC3E}">
        <p14:creationId xmlns:p14="http://schemas.microsoft.com/office/powerpoint/2010/main" val="4165904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sz="1400" dirty="0"/>
              <a:t>The state has removed testing requirements for students to be eligible to take a DC course that are 0-14 college hours.  We need to be very careful when opting to take these courses and consider the following:</a:t>
            </a:r>
          </a:p>
          <a:p>
            <a:pPr lvl="1"/>
            <a:r>
              <a:rPr lang="en-US" sz="1400" dirty="0"/>
              <a:t>Am I at the College Readiness Level based upon my PSAT 10 or 11 (verbal 460 math 510), SAT (verbal 480 math 530) or ACT (combined reading and ELA score of 40 and math 22)?</a:t>
            </a:r>
          </a:p>
          <a:p>
            <a:pPr lvl="1"/>
            <a:r>
              <a:rPr lang="en-US" sz="1400" dirty="0"/>
              <a:t>Would I be successful in an AAC or AP level course?</a:t>
            </a:r>
          </a:p>
          <a:p>
            <a:pPr marL="365760" lvl="1" indent="0">
              <a:buNone/>
            </a:pPr>
            <a:endParaRPr lang="en-US" sz="1600" dirty="0"/>
          </a:p>
          <a:p>
            <a:pPr marL="365760" lvl="1" indent="0">
              <a:buNone/>
            </a:pPr>
            <a:r>
              <a:rPr lang="en-US" sz="1600" dirty="0"/>
              <a:t>Since these are true college courses, they are:</a:t>
            </a:r>
          </a:p>
          <a:p>
            <a:pPr lvl="1"/>
            <a:r>
              <a:rPr lang="en-US" sz="1400" dirty="0"/>
              <a:t>Very rigorous</a:t>
            </a:r>
          </a:p>
          <a:p>
            <a:pPr lvl="1"/>
            <a:r>
              <a:rPr lang="en-US" sz="1400" dirty="0"/>
              <a:t>There are no grades in Skyward, only in Canvas the HCC system</a:t>
            </a:r>
          </a:p>
          <a:p>
            <a:pPr lvl="1"/>
            <a:r>
              <a:rPr lang="en-US" sz="1400" dirty="0"/>
              <a:t>Parents cannot speak to the teacher/professor as they would with a high school teacher due to FERPA</a:t>
            </a:r>
          </a:p>
          <a:p>
            <a:pPr lvl="1"/>
            <a:r>
              <a:rPr lang="en-US" sz="1400" dirty="0"/>
              <a:t>Accommodations must be applied for through HCC</a:t>
            </a:r>
          </a:p>
          <a:p>
            <a:pPr lvl="1"/>
            <a:r>
              <a:rPr lang="en-US" sz="1400" dirty="0"/>
              <a:t>Students can be dropped for low attendance resulting in an FX on the transcript</a:t>
            </a:r>
          </a:p>
          <a:p>
            <a:pPr marL="365760" lvl="1" indent="0">
              <a:buNone/>
            </a:pPr>
            <a:endParaRPr lang="en-US" sz="1400" dirty="0"/>
          </a:p>
          <a:p>
            <a:pPr marL="365760" lvl="1" indent="0">
              <a:buNone/>
            </a:pPr>
            <a:r>
              <a:rPr lang="en-US" sz="1400" dirty="0"/>
              <a:t>Grades count towards both HS and college GPAs, therefore a D, F or FX can negatively impact financial aid eligibility, as both grades are considered failing at the collegiate level.  This could lead to students starting their college careers on academic probation for not meeting “Satisfactory Academic Progress” standards potentially resulting in suspension or reduction of financial aid.</a:t>
            </a:r>
          </a:p>
          <a:p>
            <a:pPr marL="365760" lvl="1" indent="0">
              <a:buNone/>
            </a:pPr>
            <a:r>
              <a:rPr lang="en-US" sz="1400" dirty="0"/>
              <a:t>Because of this, we will still look at test scores to determine where students lie and if they are not college ready, Ms Powis and the student’s counselor will meet with them to assist in making the most responsible decision as these courses can have some consequences.</a:t>
            </a:r>
            <a:endParaRPr lang="en-US" sz="1600" dirty="0"/>
          </a:p>
          <a:p>
            <a:pPr marL="365760" lvl="1" indent="0">
              <a:buNone/>
            </a:pPr>
            <a:endParaRPr lang="en-US" sz="1600" dirty="0"/>
          </a:p>
        </p:txBody>
      </p:sp>
      <p:sp>
        <p:nvSpPr>
          <p:cNvPr id="2" name="Title 1"/>
          <p:cNvSpPr>
            <a:spLocks noGrp="1"/>
          </p:cNvSpPr>
          <p:nvPr>
            <p:ph type="title"/>
          </p:nvPr>
        </p:nvSpPr>
        <p:spPr/>
        <p:txBody>
          <a:bodyPr>
            <a:normAutofit fontScale="90000"/>
          </a:bodyPr>
          <a:lstStyle/>
          <a:p>
            <a:r>
              <a:rPr lang="en-US" dirty="0"/>
              <a:t>What needs to be considered when choosing to take </a:t>
            </a:r>
            <a:r>
              <a:rPr lang="en-US" dirty="0" err="1"/>
              <a:t>aN</a:t>
            </a:r>
            <a:r>
              <a:rPr lang="en-US" dirty="0"/>
              <a:t> HCC Dual Credit class?</a:t>
            </a:r>
          </a:p>
        </p:txBody>
      </p:sp>
    </p:spTree>
    <p:extLst>
      <p:ext uri="{BB962C8B-B14F-4D97-AF65-F5344CB8AC3E}">
        <p14:creationId xmlns:p14="http://schemas.microsoft.com/office/powerpoint/2010/main" val="2037323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928" y="1676400"/>
            <a:ext cx="8407893" cy="4407408"/>
          </a:xfrm>
        </p:spPr>
        <p:txBody>
          <a:bodyPr>
            <a:normAutofit fontScale="62500" lnSpcReduction="20000"/>
          </a:bodyPr>
          <a:lstStyle/>
          <a:p>
            <a:pPr marL="0" indent="0">
              <a:buNone/>
            </a:pPr>
            <a:r>
              <a:rPr lang="en-US" b="1" dirty="0"/>
              <a:t>What do I do next??</a:t>
            </a:r>
          </a:p>
          <a:p>
            <a:pPr marL="0" indent="0">
              <a:buNone/>
            </a:pPr>
            <a:r>
              <a:rPr lang="en-US" dirty="0"/>
              <a:t>Look for the email sent out via </a:t>
            </a:r>
            <a:r>
              <a:rPr lang="en-US" dirty="0" err="1"/>
              <a:t>Schoolinks</a:t>
            </a:r>
            <a:r>
              <a:rPr lang="en-US" dirty="0"/>
              <a:t> and School Messenger. Specific instructions and forms are attached.  </a:t>
            </a:r>
          </a:p>
          <a:p>
            <a:pPr marL="0" indent="0">
              <a:buNone/>
            </a:pPr>
            <a:endParaRPr lang="en-US" dirty="0"/>
          </a:p>
          <a:p>
            <a:pPr marL="0" indent="0">
              <a:buNone/>
            </a:pPr>
            <a:r>
              <a:rPr lang="en-US" dirty="0"/>
              <a:t>Brand new DC students will complete the online waiver form (please follow the sample or your paperwork will be delayed) and submit the DC course request form to Ms Powis via email </a:t>
            </a:r>
            <a:r>
              <a:rPr lang="en-US" dirty="0">
                <a:hlinkClick r:id="rId2"/>
              </a:rPr>
              <a:t>dina.powis@fortbendisd.gov</a:t>
            </a:r>
            <a:r>
              <a:rPr lang="en-US" dirty="0"/>
              <a:t>   </a:t>
            </a:r>
          </a:p>
          <a:p>
            <a:pPr marL="0" indent="0">
              <a:buNone/>
            </a:pPr>
            <a:endParaRPr lang="en-US" dirty="0"/>
          </a:p>
          <a:p>
            <a:pPr marL="0" indent="0">
              <a:buNone/>
            </a:pPr>
            <a:r>
              <a:rPr lang="en-US" dirty="0"/>
              <a:t>Returning DC students will only need to complete the DC course request form and email it to Ms Powis immediately.  </a:t>
            </a:r>
          </a:p>
          <a:p>
            <a:pPr marL="0" indent="0">
              <a:buNone/>
            </a:pPr>
            <a:endParaRPr lang="en-US" dirty="0"/>
          </a:p>
          <a:p>
            <a:pPr marL="0" indent="0">
              <a:buNone/>
            </a:pPr>
            <a:r>
              <a:rPr lang="en-US" dirty="0"/>
              <a:t>Do NOT respond to the </a:t>
            </a:r>
            <a:r>
              <a:rPr lang="en-US" dirty="0" err="1"/>
              <a:t>Schoolinks</a:t>
            </a:r>
            <a:r>
              <a:rPr lang="en-US" dirty="0"/>
              <a:t> email.  Your forms will not be processed by anyone if you do.</a:t>
            </a:r>
          </a:p>
          <a:p>
            <a:pPr marL="0" indent="0">
              <a:buNone/>
            </a:pPr>
            <a:endParaRPr lang="en-US" dirty="0"/>
          </a:p>
          <a:p>
            <a:pPr marL="0" indent="0">
              <a:buNone/>
            </a:pPr>
            <a:r>
              <a:rPr lang="en-US" dirty="0"/>
              <a:t>When completing the HCC application, please be sure to use your SSN – we have noticed a problem in processing the applications when it is not used.  If you do not have one, HCC will assign a P# in its place.  Once you receive the acceptance email, please follow the steps to set up your account.</a:t>
            </a:r>
          </a:p>
          <a:p>
            <a:pPr marL="0" indent="0">
              <a:buNone/>
            </a:pPr>
            <a:endParaRPr lang="en-US" dirty="0"/>
          </a:p>
          <a:p>
            <a:pPr marL="0" indent="0">
              <a:buNone/>
            </a:pPr>
            <a:r>
              <a:rPr lang="en-US" dirty="0"/>
              <a:t>When doing course selection, chose your DC course, but, add the course you would take if you do not complete the DC process as an alternate.  For example, you choose DC US History and do not complete the process, please add AP US History or on-level US History as an alternate so we know how to schedule you.  DC courses will be added to your course choices as paperwork is received.</a:t>
            </a:r>
          </a:p>
          <a:p>
            <a:pPr marL="0" indent="0">
              <a:buNone/>
            </a:pPr>
            <a:endParaRPr lang="en-US" dirty="0"/>
          </a:p>
          <a:p>
            <a:pPr marL="0" indent="0">
              <a:buNone/>
            </a:pPr>
            <a:endParaRPr lang="en-US" sz="2800" dirty="0"/>
          </a:p>
        </p:txBody>
      </p:sp>
      <p:sp>
        <p:nvSpPr>
          <p:cNvPr id="2" name="Title 1"/>
          <p:cNvSpPr>
            <a:spLocks noGrp="1"/>
          </p:cNvSpPr>
          <p:nvPr>
            <p:ph type="title"/>
          </p:nvPr>
        </p:nvSpPr>
        <p:spPr/>
        <p:txBody>
          <a:bodyPr>
            <a:normAutofit fontScale="90000"/>
          </a:bodyPr>
          <a:lstStyle/>
          <a:p>
            <a:r>
              <a:rPr lang="en-US" dirty="0"/>
              <a:t>How do I get started?</a:t>
            </a:r>
            <a:br>
              <a:rPr lang="en-US" dirty="0"/>
            </a:br>
            <a:r>
              <a:rPr lang="en-US" dirty="0"/>
              <a:t>Apply to HCC</a:t>
            </a:r>
          </a:p>
        </p:txBody>
      </p:sp>
    </p:spTree>
    <p:extLst>
      <p:ext uri="{BB962C8B-B14F-4D97-AF65-F5344CB8AC3E}">
        <p14:creationId xmlns:p14="http://schemas.microsoft.com/office/powerpoint/2010/main" val="861426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49763"/>
          </a:xfrm>
        </p:spPr>
        <p:txBody>
          <a:bodyPr>
            <a:normAutofit fontScale="92500" lnSpcReduction="20000"/>
          </a:bodyPr>
          <a:lstStyle/>
          <a:p>
            <a:r>
              <a:rPr lang="en-US" sz="1700" dirty="0"/>
              <a:t>Once you complete the HCC application, which must be done no later than 4/15/26, you will receive a 9-digit ID# called a W# via email within 24-48 hours from HCC. This is the # that new DC students will put on the online waiver form, and all students will put on the DC course request form.</a:t>
            </a:r>
          </a:p>
          <a:p>
            <a:r>
              <a:rPr lang="en-US" sz="1700" dirty="0"/>
              <a:t>All online waivers must be submitted and DC course request forms must be received by Ms Powis </a:t>
            </a:r>
            <a:r>
              <a:rPr lang="en-US" sz="1700" b="1" u="sng" dirty="0"/>
              <a:t>no later than April 30</a:t>
            </a:r>
            <a:r>
              <a:rPr lang="en-US" sz="1700" b="1" u="sng" baseline="30000" dirty="0"/>
              <a:t>th</a:t>
            </a:r>
            <a:r>
              <a:rPr lang="en-US" sz="1700" b="1" u="sng" dirty="0"/>
              <a:t> </a:t>
            </a:r>
            <a:r>
              <a:rPr lang="en-US" sz="1700" dirty="0"/>
              <a:t>to be eligible for the class. This is a HARD deadline set by HCC and there are no exceptions.</a:t>
            </a:r>
          </a:p>
          <a:p>
            <a:r>
              <a:rPr lang="en-US" sz="1700" b="1" dirty="0"/>
              <a:t>This makes your part complete.  If you do not meet the college readiness guidelines, </a:t>
            </a:r>
            <a:r>
              <a:rPr lang="en-US" sz="1700" dirty="0"/>
              <a:t>Ms Powis and your counselor will discuss this with you personally so that you can make the most responsible decision for you.    </a:t>
            </a:r>
          </a:p>
          <a:p>
            <a:r>
              <a:rPr lang="en-US" sz="1700" dirty="0"/>
              <a:t>Please be aware that the DC classes are capped by HCC and there are limited spots, so seats will be given on a first come first serve basis.  If you do not apply to HCC and submit forms to Ms Powis by 4/15/26 or EARLIER, you will lose out on this opportunity!  Please note that the summer courses have an earlier deadline of February 27, 2026, for document submission.</a:t>
            </a:r>
          </a:p>
          <a:p>
            <a:r>
              <a:rPr lang="en-US" sz="1700" dirty="0"/>
              <a:t>If you receive 504 or Special Ed services, you must contact HCC’s office of Ability Services – please see info in EHS College and Career &amp; Counselor Schoology course in the DC Folder.</a:t>
            </a:r>
          </a:p>
          <a:p>
            <a:endParaRPr lang="en-US" dirty="0"/>
          </a:p>
          <a:p>
            <a:endParaRPr lang="en-US" dirty="0"/>
          </a:p>
          <a:p>
            <a:pPr marL="45720" indent="0">
              <a:buNone/>
            </a:pPr>
            <a:endParaRPr lang="en-US" dirty="0"/>
          </a:p>
          <a:p>
            <a:endParaRPr lang="en-US" dirty="0"/>
          </a:p>
          <a:p>
            <a:endParaRPr lang="en-US" dirty="0"/>
          </a:p>
        </p:txBody>
      </p:sp>
    </p:spTree>
    <p:extLst>
      <p:ext uri="{BB962C8B-B14F-4D97-AF65-F5344CB8AC3E}">
        <p14:creationId xmlns:p14="http://schemas.microsoft.com/office/powerpoint/2010/main" val="1341071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None/>
            </a:pPr>
            <a:endParaRPr lang="en-US" dirty="0"/>
          </a:p>
          <a:p>
            <a:pPr marL="0" indent="0">
              <a:buNone/>
            </a:pPr>
            <a:r>
              <a:rPr lang="en-US" sz="2200" dirty="0"/>
              <a:t>Tuition for DC courses is waived. If you live outside of the HCC tax area, there is a $65 fee per course per semester for “out of district”, the district will cover this cost at the end of each semester.  This is typically our Sugar Land residents.</a:t>
            </a:r>
          </a:p>
          <a:p>
            <a:pPr marL="0" indent="0">
              <a:buNone/>
            </a:pPr>
            <a:r>
              <a:rPr lang="en-US" sz="2200" dirty="0"/>
              <a:t>UT OR – as of now, there is no cost for students. </a:t>
            </a:r>
          </a:p>
          <a:p>
            <a:pPr marL="0" indent="0">
              <a:buNone/>
            </a:pPr>
            <a:r>
              <a:rPr lang="en-US" dirty="0"/>
              <a:t>All HCC DC students must pay for books and/or materials.  Each course instructor will inform students which books are required.</a:t>
            </a:r>
          </a:p>
          <a:p>
            <a:pPr marL="0" indent="0">
              <a:buNone/>
            </a:pPr>
            <a:r>
              <a:rPr lang="en-US" dirty="0"/>
              <a:t>Please speak to your DC teachers about opting out of books.</a:t>
            </a:r>
          </a:p>
          <a:p>
            <a:pPr marL="0" indent="0">
              <a:buNone/>
            </a:pPr>
            <a:r>
              <a:rPr lang="en-US" dirty="0"/>
              <a:t>**Be sure to choose Stafford as our home HCC campus when doing the HCC application – anything else will cause additional fees to be added.</a:t>
            </a:r>
          </a:p>
          <a:p>
            <a:pPr marL="0" indent="0">
              <a:buNone/>
            </a:pPr>
            <a:endParaRPr lang="en-US" sz="3200" dirty="0"/>
          </a:p>
        </p:txBody>
      </p:sp>
      <p:sp>
        <p:nvSpPr>
          <p:cNvPr id="2" name="Title 1"/>
          <p:cNvSpPr>
            <a:spLocks noGrp="1"/>
          </p:cNvSpPr>
          <p:nvPr>
            <p:ph type="title"/>
          </p:nvPr>
        </p:nvSpPr>
        <p:spPr/>
        <p:txBody>
          <a:bodyPr>
            <a:normAutofit fontScale="90000"/>
          </a:bodyPr>
          <a:lstStyle/>
          <a:p>
            <a:r>
              <a:rPr lang="en-US" dirty="0"/>
              <a:t>Do I have to pay for a Dual Credit Class?</a:t>
            </a:r>
          </a:p>
        </p:txBody>
      </p:sp>
    </p:spTree>
    <p:extLst>
      <p:ext uri="{BB962C8B-B14F-4D97-AF65-F5344CB8AC3E}">
        <p14:creationId xmlns:p14="http://schemas.microsoft.com/office/powerpoint/2010/main" val="2605997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Yes, there are specific drop deadlines, which will be posted in the EHS Counselor and CCRA Schoology course in the DC Folder.  Please note that there are 2 different types of “drops”.  The DROP deadline is 10 days from start of class – nothing will show on the HCC transcript.  The next is a WITHDRAWAL, which is later into the class, and will show as a W (withdrawal) on the HCC transcript.</a:t>
            </a:r>
          </a:p>
          <a:p>
            <a:endParaRPr lang="en-US" dirty="0"/>
          </a:p>
          <a:p>
            <a:r>
              <a:rPr lang="en-US" dirty="0"/>
              <a:t>Students that drop for a W will be charged a $15 fee by FBISD.</a:t>
            </a:r>
          </a:p>
          <a:p>
            <a:endParaRPr lang="en-US" dirty="0"/>
          </a:p>
          <a:p>
            <a:r>
              <a:rPr lang="en-US" dirty="0"/>
              <a:t>You have only 6 total W’s in your entire college career so think about whether or not these classes are best for you.</a:t>
            </a:r>
          </a:p>
        </p:txBody>
      </p:sp>
      <p:sp>
        <p:nvSpPr>
          <p:cNvPr id="2" name="Title 1"/>
          <p:cNvSpPr>
            <a:spLocks noGrp="1"/>
          </p:cNvSpPr>
          <p:nvPr>
            <p:ph type="title"/>
          </p:nvPr>
        </p:nvSpPr>
        <p:spPr/>
        <p:txBody>
          <a:bodyPr>
            <a:normAutofit fontScale="90000"/>
          </a:bodyPr>
          <a:lstStyle/>
          <a:p>
            <a:r>
              <a:rPr lang="en-US" dirty="0"/>
              <a:t>Can I drop </a:t>
            </a:r>
            <a:r>
              <a:rPr lang="en-US" dirty="0" err="1"/>
              <a:t>aN</a:t>
            </a:r>
            <a:r>
              <a:rPr lang="en-US" dirty="0"/>
              <a:t> </a:t>
            </a:r>
            <a:r>
              <a:rPr lang="en-US" dirty="0" err="1"/>
              <a:t>Hcc</a:t>
            </a:r>
            <a:r>
              <a:rPr lang="en-US" dirty="0"/>
              <a:t> Dual Credit Class?</a:t>
            </a:r>
          </a:p>
        </p:txBody>
      </p:sp>
    </p:spTree>
    <p:extLst>
      <p:ext uri="{BB962C8B-B14F-4D97-AF65-F5344CB8AC3E}">
        <p14:creationId xmlns:p14="http://schemas.microsoft.com/office/powerpoint/2010/main" val="265847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602</TotalTime>
  <Words>1650</Words>
  <Application>Microsoft Office PowerPoint</Application>
  <PresentationFormat>On-screen Show (4:3)</PresentationFormat>
  <Paragraphs>85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Franklin Gothic Medium</vt:lpstr>
      <vt:lpstr>Wingdings</vt:lpstr>
      <vt:lpstr>Wingdings 2</vt:lpstr>
      <vt:lpstr>Grid</vt:lpstr>
      <vt:lpstr>Houston Community College  Dual Credit </vt:lpstr>
      <vt:lpstr>What is Dual Credit/Dual Enrollement?</vt:lpstr>
      <vt:lpstr>Dual Credit courses to be offered at Elkins with HCC </vt:lpstr>
      <vt:lpstr>Dual Enrollment Courses to be offered at Elkins with UT On Ramps</vt:lpstr>
      <vt:lpstr>What needs to be considered when choosing to take aN HCC Dual Credit class?</vt:lpstr>
      <vt:lpstr>How do I get started? Apply to HCC</vt:lpstr>
      <vt:lpstr>PowerPoint Presentation</vt:lpstr>
      <vt:lpstr>Do I have to pay for a Dual Credit Class?</vt:lpstr>
      <vt:lpstr>Can I drop aN Hcc Dual Credit Class?</vt:lpstr>
      <vt:lpstr>DC Summer options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Houston Community College  Dual Credit College Now</dc:title>
  <dc:creator>Powis, Dina</dc:creator>
  <cp:lastModifiedBy>Powis, Dina</cp:lastModifiedBy>
  <cp:revision>4</cp:revision>
  <dcterms:created xsi:type="dcterms:W3CDTF">2022-02-02T19:09:28Z</dcterms:created>
  <dcterms:modified xsi:type="dcterms:W3CDTF">2025-12-03T14:18:43Z</dcterms:modified>
</cp:coreProperties>
</file>